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1289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1836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980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85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931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1365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5110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24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599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838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563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CA0EB-027D-4F1C-8751-1A7A5B621A9B}" type="datetimeFigureOut">
              <a:rPr lang="nl-NL" smtClean="0"/>
              <a:t>7-11-2021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E0DC6-B68F-46E8-8481-5F44CCF6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3266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.puijk@stichtinglvo.n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Instructions</a:t>
            </a:r>
            <a:r>
              <a:rPr lang="nl-NL" dirty="0" smtClean="0"/>
              <a:t> ‘vlog’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u="sng" dirty="0" err="1" smtClean="0"/>
              <a:t>Étape</a:t>
            </a:r>
            <a:r>
              <a:rPr lang="nl-NL" u="sng" dirty="0" smtClean="0"/>
              <a:t> 1</a:t>
            </a:r>
            <a:r>
              <a:rPr lang="nl-NL" dirty="0" smtClean="0"/>
              <a:t>: </a:t>
            </a:r>
            <a:r>
              <a:rPr lang="nl-NL" dirty="0" err="1" smtClean="0"/>
              <a:t>choisissez</a:t>
            </a:r>
            <a:r>
              <a:rPr lang="nl-NL" dirty="0" smtClean="0"/>
              <a:t> le </a:t>
            </a:r>
            <a:r>
              <a:rPr lang="nl-NL" dirty="0" err="1" smtClean="0"/>
              <a:t>thème</a:t>
            </a:r>
            <a:r>
              <a:rPr lang="nl-NL" dirty="0" smtClean="0"/>
              <a:t>, que </a:t>
            </a:r>
            <a:r>
              <a:rPr lang="nl-NL" dirty="0" err="1" smtClean="0"/>
              <a:t>voulez-vous</a:t>
            </a:r>
            <a:r>
              <a:rPr lang="nl-NL" dirty="0" smtClean="0"/>
              <a:t> </a:t>
            </a:r>
            <a:r>
              <a:rPr lang="nl-NL" dirty="0" err="1" smtClean="0"/>
              <a:t>apprendre</a:t>
            </a:r>
            <a:r>
              <a:rPr lang="nl-NL" dirty="0" smtClean="0"/>
              <a:t> à </a:t>
            </a:r>
            <a:r>
              <a:rPr lang="nl-NL" dirty="0" err="1" smtClean="0"/>
              <a:t>un</a:t>
            </a:r>
            <a:r>
              <a:rPr lang="nl-NL" dirty="0" smtClean="0"/>
              <a:t> ‘zéro’?</a:t>
            </a:r>
          </a:p>
          <a:p>
            <a:pPr marL="0" indent="0">
              <a:buNone/>
            </a:pPr>
            <a:r>
              <a:rPr lang="nl-NL" b="1" u="sng" dirty="0" smtClean="0"/>
              <a:t>De </a:t>
            </a:r>
            <a:r>
              <a:rPr lang="nl-NL" b="1" u="sng" dirty="0" err="1" smtClean="0"/>
              <a:t>préférence</a:t>
            </a:r>
            <a:r>
              <a:rPr lang="nl-NL" dirty="0" smtClean="0"/>
              <a:t>: en duo vu la </a:t>
            </a:r>
            <a:r>
              <a:rPr lang="nl-NL" dirty="0" err="1" smtClean="0"/>
              <a:t>forme</a:t>
            </a:r>
            <a:r>
              <a:rPr lang="nl-NL" dirty="0" smtClean="0"/>
              <a:t> du vlog?</a:t>
            </a:r>
          </a:p>
          <a:p>
            <a:pPr marL="0" indent="0">
              <a:buNone/>
            </a:pPr>
            <a:r>
              <a:rPr lang="nl-NL" u="sng" dirty="0" err="1" smtClean="0"/>
              <a:t>Etape</a:t>
            </a:r>
            <a:r>
              <a:rPr lang="nl-NL" u="sng" dirty="0" smtClean="0"/>
              <a:t> 2</a:t>
            </a:r>
            <a:r>
              <a:rPr lang="nl-NL" dirty="0" smtClean="0"/>
              <a:t>: </a:t>
            </a:r>
            <a:r>
              <a:rPr lang="nl-NL" dirty="0" err="1" smtClean="0"/>
              <a:t>quels</a:t>
            </a:r>
            <a:r>
              <a:rPr lang="nl-NL" dirty="0" smtClean="0"/>
              <a:t> </a:t>
            </a:r>
            <a:r>
              <a:rPr lang="nl-NL" dirty="0" err="1" smtClean="0"/>
              <a:t>ingrédients</a:t>
            </a:r>
            <a:r>
              <a:rPr lang="nl-NL" dirty="0" smtClean="0"/>
              <a:t>/</a:t>
            </a:r>
            <a:r>
              <a:rPr lang="nl-NL" dirty="0" err="1" smtClean="0"/>
              <a:t>outils</a:t>
            </a:r>
            <a:r>
              <a:rPr lang="nl-NL" dirty="0" smtClean="0"/>
              <a:t>/</a:t>
            </a:r>
            <a:r>
              <a:rPr lang="nl-NL" dirty="0" err="1" smtClean="0"/>
              <a:t>besoins</a:t>
            </a:r>
            <a:r>
              <a:rPr lang="nl-NL" dirty="0" smtClean="0"/>
              <a:t>/</a:t>
            </a:r>
            <a:r>
              <a:rPr lang="nl-NL" dirty="0" err="1" smtClean="0"/>
              <a:t>endroits</a:t>
            </a:r>
            <a:r>
              <a:rPr lang="nl-NL" dirty="0" smtClean="0"/>
              <a:t> </a:t>
            </a:r>
            <a:r>
              <a:rPr lang="nl-NL" dirty="0" err="1" smtClean="0"/>
              <a:t>etc</a:t>
            </a:r>
            <a:r>
              <a:rPr lang="nl-NL" dirty="0" smtClean="0"/>
              <a:t>- </a:t>
            </a:r>
            <a:r>
              <a:rPr lang="nl-NL" dirty="0" err="1" smtClean="0"/>
              <a:t>faites</a:t>
            </a:r>
            <a:r>
              <a:rPr lang="nl-NL" dirty="0" smtClean="0"/>
              <a:t> </a:t>
            </a:r>
            <a:r>
              <a:rPr lang="nl-NL" dirty="0" err="1" smtClean="0"/>
              <a:t>une</a:t>
            </a:r>
            <a:r>
              <a:rPr lang="nl-NL" dirty="0" smtClean="0"/>
              <a:t> </a:t>
            </a:r>
            <a:r>
              <a:rPr lang="nl-NL" dirty="0" err="1" smtClean="0"/>
              <a:t>liste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err="1" smtClean="0"/>
              <a:t>Etape</a:t>
            </a:r>
            <a:r>
              <a:rPr lang="nl-NL" u="sng" dirty="0" smtClean="0"/>
              <a:t> 3</a:t>
            </a:r>
            <a:r>
              <a:rPr lang="nl-NL" dirty="0" smtClean="0"/>
              <a:t>: </a:t>
            </a:r>
            <a:r>
              <a:rPr lang="nl-NL" dirty="0" err="1" smtClean="0"/>
              <a:t>quelles</a:t>
            </a:r>
            <a:r>
              <a:rPr lang="nl-NL" dirty="0" smtClean="0"/>
              <a:t> démarches-</a:t>
            </a:r>
            <a:r>
              <a:rPr lang="nl-NL" dirty="0" err="1" smtClean="0"/>
              <a:t>quels</a:t>
            </a:r>
            <a:r>
              <a:rPr lang="nl-NL" dirty="0" smtClean="0"/>
              <a:t> </a:t>
            </a:r>
            <a:r>
              <a:rPr lang="nl-NL" dirty="0" err="1" smtClean="0"/>
              <a:t>impératifs</a:t>
            </a:r>
            <a:r>
              <a:rPr lang="nl-NL" dirty="0" smtClean="0"/>
              <a:t>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u="sng" dirty="0" err="1" smtClean="0"/>
              <a:t>Etape</a:t>
            </a:r>
            <a:r>
              <a:rPr lang="nl-NL" u="sng" dirty="0" smtClean="0"/>
              <a:t> 4</a:t>
            </a:r>
            <a:r>
              <a:rPr lang="nl-NL" dirty="0" smtClean="0"/>
              <a:t>: </a:t>
            </a:r>
            <a:r>
              <a:rPr lang="nl-NL" dirty="0" err="1" smtClean="0"/>
              <a:t>faites</a:t>
            </a:r>
            <a:r>
              <a:rPr lang="nl-NL" dirty="0" smtClean="0"/>
              <a:t> le </a:t>
            </a:r>
            <a:r>
              <a:rPr lang="nl-NL" dirty="0" err="1" smtClean="0"/>
              <a:t>texte</a:t>
            </a:r>
            <a:r>
              <a:rPr lang="nl-NL" dirty="0" smtClean="0"/>
              <a:t>, </a:t>
            </a:r>
            <a:r>
              <a:rPr lang="nl-NL" dirty="0" err="1" smtClean="0"/>
              <a:t>essaie</a:t>
            </a:r>
            <a:r>
              <a:rPr lang="nl-NL" dirty="0" smtClean="0"/>
              <a:t> de </a:t>
            </a:r>
            <a:r>
              <a:rPr lang="nl-NL" dirty="0" err="1" smtClean="0"/>
              <a:t>travailler</a:t>
            </a:r>
            <a:r>
              <a:rPr lang="nl-NL" dirty="0" smtClean="0"/>
              <a:t> </a:t>
            </a:r>
            <a:r>
              <a:rPr lang="nl-NL" dirty="0" err="1" smtClean="0"/>
              <a:t>seulement</a:t>
            </a:r>
            <a:r>
              <a:rPr lang="nl-NL" dirty="0" smtClean="0"/>
              <a:t> </a:t>
            </a:r>
            <a:r>
              <a:rPr lang="nl-NL" dirty="0" err="1" smtClean="0"/>
              <a:t>avec</a:t>
            </a:r>
            <a:r>
              <a:rPr lang="nl-NL" dirty="0" smtClean="0"/>
              <a:t> des mots-</a:t>
            </a:r>
            <a:r>
              <a:rPr lang="nl-NL" dirty="0" err="1" smtClean="0"/>
              <a:t>clés</a:t>
            </a:r>
            <a:r>
              <a:rPr lang="nl-NL" dirty="0" smtClean="0"/>
              <a:t> </a:t>
            </a:r>
            <a:r>
              <a:rPr lang="nl-NL" dirty="0" err="1" smtClean="0"/>
              <a:t>donc</a:t>
            </a:r>
            <a:r>
              <a:rPr lang="nl-NL" dirty="0" smtClean="0"/>
              <a:t> </a:t>
            </a:r>
            <a:r>
              <a:rPr lang="nl-NL" dirty="0" err="1" smtClean="0"/>
              <a:t>pratiquez</a:t>
            </a:r>
            <a:r>
              <a:rPr lang="nl-NL" dirty="0" smtClean="0"/>
              <a:t> </a:t>
            </a:r>
            <a:r>
              <a:rPr lang="nl-NL" dirty="0" err="1" smtClean="0"/>
              <a:t>plusieurs</a:t>
            </a:r>
            <a:r>
              <a:rPr lang="nl-NL" dirty="0" smtClean="0"/>
              <a:t> </a:t>
            </a:r>
            <a:r>
              <a:rPr lang="nl-NL" dirty="0" err="1" smtClean="0"/>
              <a:t>fois</a:t>
            </a:r>
            <a:r>
              <a:rPr lang="nl-NL" dirty="0" smtClean="0"/>
              <a:t> et </a:t>
            </a:r>
            <a:r>
              <a:rPr lang="nl-NL" dirty="0" err="1" smtClean="0"/>
              <a:t>reformulez</a:t>
            </a:r>
            <a:r>
              <a:rPr lang="nl-NL" dirty="0" smtClean="0"/>
              <a:t> les </a:t>
            </a:r>
            <a:r>
              <a:rPr lang="nl-NL" dirty="0" err="1" smtClean="0"/>
              <a:t>phrases</a:t>
            </a:r>
            <a:r>
              <a:rPr lang="nl-NL" dirty="0" smtClean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1365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important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Ne </a:t>
            </a:r>
            <a:r>
              <a:rPr lang="nl-NL" dirty="0" err="1" smtClean="0"/>
              <a:t>gaspillez</a:t>
            </a:r>
            <a:r>
              <a:rPr lang="nl-NL" dirty="0" smtClean="0"/>
              <a:t> pas </a:t>
            </a:r>
            <a:r>
              <a:rPr lang="nl-NL" dirty="0" err="1" smtClean="0"/>
              <a:t>trop</a:t>
            </a:r>
            <a:r>
              <a:rPr lang="nl-NL" dirty="0" smtClean="0"/>
              <a:t> de </a:t>
            </a:r>
            <a:r>
              <a:rPr lang="nl-NL" dirty="0" err="1" smtClean="0"/>
              <a:t>temps</a:t>
            </a:r>
            <a:r>
              <a:rPr lang="nl-NL" dirty="0" smtClean="0"/>
              <a:t> à la </a:t>
            </a:r>
            <a:r>
              <a:rPr lang="nl-NL" dirty="0" err="1" smtClean="0"/>
              <a:t>technique</a:t>
            </a:r>
            <a:r>
              <a:rPr lang="nl-NL" dirty="0" smtClean="0"/>
              <a:t> du vlog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Ne </a:t>
            </a:r>
            <a:r>
              <a:rPr lang="nl-NL" dirty="0" err="1" smtClean="0"/>
              <a:t>faites</a:t>
            </a:r>
            <a:r>
              <a:rPr lang="nl-NL" dirty="0" smtClean="0"/>
              <a:t> pas de montage, </a:t>
            </a:r>
            <a:r>
              <a:rPr lang="nl-NL" dirty="0" err="1" smtClean="0"/>
              <a:t>un</a:t>
            </a:r>
            <a:r>
              <a:rPr lang="nl-NL" dirty="0" smtClean="0"/>
              <a:t> </a:t>
            </a:r>
            <a:r>
              <a:rPr lang="nl-NL" dirty="0" err="1" smtClean="0"/>
              <a:t>seul</a:t>
            </a:r>
            <a:r>
              <a:rPr lang="nl-NL" dirty="0" smtClean="0"/>
              <a:t> </a:t>
            </a:r>
            <a:r>
              <a:rPr lang="nl-NL" dirty="0" err="1" smtClean="0"/>
              <a:t>enregistrement</a:t>
            </a:r>
            <a:r>
              <a:rPr lang="nl-NL" dirty="0" smtClean="0"/>
              <a:t> </a:t>
            </a:r>
            <a:r>
              <a:rPr lang="nl-NL" dirty="0" err="1" smtClean="0"/>
              <a:t>suffit</a:t>
            </a:r>
            <a:r>
              <a:rPr lang="nl-NL" dirty="0" smtClean="0"/>
              <a:t> (mais </a:t>
            </a:r>
            <a:r>
              <a:rPr lang="nl-NL" dirty="0" err="1" smtClean="0"/>
              <a:t>cela</a:t>
            </a:r>
            <a:r>
              <a:rPr lang="nl-NL" dirty="0" smtClean="0"/>
              <a:t> </a:t>
            </a:r>
            <a:r>
              <a:rPr lang="nl-NL" dirty="0" err="1" smtClean="0"/>
              <a:t>demande</a:t>
            </a:r>
            <a:r>
              <a:rPr lang="nl-NL" dirty="0" smtClean="0"/>
              <a:t> des </a:t>
            </a:r>
            <a:r>
              <a:rPr lang="nl-NL" dirty="0" err="1" smtClean="0"/>
              <a:t>préparations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err="1" smtClean="0"/>
              <a:t>Pensez</a:t>
            </a:r>
            <a:r>
              <a:rPr lang="nl-NL" dirty="0" smtClean="0"/>
              <a:t> au but de </a:t>
            </a:r>
            <a:r>
              <a:rPr lang="nl-NL" dirty="0" err="1" smtClean="0"/>
              <a:t>cette</a:t>
            </a:r>
            <a:r>
              <a:rPr lang="nl-NL" dirty="0" smtClean="0"/>
              <a:t> consigne: </a:t>
            </a:r>
            <a:r>
              <a:rPr lang="nl-NL" dirty="0" err="1" smtClean="0"/>
              <a:t>un</a:t>
            </a:r>
            <a:r>
              <a:rPr lang="nl-NL" dirty="0" smtClean="0"/>
              <a:t> bon </a:t>
            </a:r>
            <a:r>
              <a:rPr lang="nl-NL" dirty="0" err="1" smtClean="0"/>
              <a:t>emploi</a:t>
            </a:r>
            <a:r>
              <a:rPr lang="nl-NL" dirty="0" smtClean="0"/>
              <a:t> de </a:t>
            </a:r>
            <a:r>
              <a:rPr lang="nl-NL" dirty="0" err="1" smtClean="0"/>
              <a:t>l’impératif</a:t>
            </a:r>
            <a:r>
              <a:rPr lang="nl-NL" dirty="0"/>
              <a:t> </a:t>
            </a:r>
            <a:r>
              <a:rPr lang="nl-NL" dirty="0" smtClean="0"/>
              <a:t>et </a:t>
            </a:r>
            <a:r>
              <a:rPr lang="nl-NL" dirty="0" err="1" smtClean="0"/>
              <a:t>production</a:t>
            </a:r>
            <a:r>
              <a:rPr lang="nl-NL" dirty="0" smtClean="0"/>
              <a:t> orale!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Le </a:t>
            </a:r>
            <a:r>
              <a:rPr lang="nl-NL" dirty="0" err="1" smtClean="0"/>
              <a:t>professeur</a:t>
            </a:r>
            <a:r>
              <a:rPr lang="nl-NL" dirty="0" smtClean="0"/>
              <a:t> </a:t>
            </a:r>
            <a:r>
              <a:rPr lang="nl-NL" dirty="0" err="1" smtClean="0"/>
              <a:t>est</a:t>
            </a:r>
            <a:r>
              <a:rPr lang="nl-NL" dirty="0" smtClean="0"/>
              <a:t> </a:t>
            </a:r>
            <a:r>
              <a:rPr lang="nl-NL" dirty="0" err="1" smtClean="0"/>
              <a:t>disponible</a:t>
            </a:r>
            <a:r>
              <a:rPr lang="nl-NL" dirty="0" smtClean="0"/>
              <a:t> pour des </a:t>
            </a:r>
            <a:r>
              <a:rPr lang="nl-NL" dirty="0" err="1" smtClean="0"/>
              <a:t>corrections</a:t>
            </a:r>
            <a:r>
              <a:rPr lang="nl-NL" dirty="0" smtClean="0"/>
              <a:t> </a:t>
            </a:r>
            <a:r>
              <a:rPr lang="nl-NL" dirty="0" err="1" smtClean="0"/>
              <a:t>sur</a:t>
            </a:r>
            <a:r>
              <a:rPr lang="nl-NL" dirty="0" smtClean="0"/>
              <a:t> </a:t>
            </a:r>
            <a:r>
              <a:rPr lang="nl-NL" dirty="0" err="1" smtClean="0"/>
              <a:t>demande</a:t>
            </a:r>
            <a:r>
              <a:rPr lang="nl-NL" dirty="0" smtClean="0"/>
              <a:t>…….</a:t>
            </a:r>
          </a:p>
          <a:p>
            <a:pPr marL="0" indent="0">
              <a:buNone/>
            </a:pPr>
            <a:r>
              <a:rPr lang="nl-NL" dirty="0" smtClean="0"/>
              <a:t>Remise obligatoire: par ‘</a:t>
            </a:r>
            <a:r>
              <a:rPr lang="nl-NL" dirty="0" err="1" smtClean="0"/>
              <a:t>wetransfer</a:t>
            </a:r>
            <a:r>
              <a:rPr lang="nl-NL" dirty="0" smtClean="0"/>
              <a:t>’ </a:t>
            </a:r>
            <a:r>
              <a:rPr lang="nl-NL" dirty="0" err="1" smtClean="0"/>
              <a:t>noms</a:t>
            </a:r>
            <a:r>
              <a:rPr lang="nl-NL" dirty="0" smtClean="0"/>
              <a:t> </a:t>
            </a:r>
            <a:r>
              <a:rPr lang="nl-NL" dirty="0" err="1" smtClean="0"/>
              <a:t>notés</a:t>
            </a:r>
            <a:r>
              <a:rPr lang="nl-NL" dirty="0" smtClean="0"/>
              <a:t>! (</a:t>
            </a:r>
            <a:r>
              <a:rPr lang="nl-NL" dirty="0" smtClean="0">
                <a:hlinkClick r:id="rId2"/>
              </a:rPr>
              <a:t>l.puijk@stichtinglvo.nl</a:t>
            </a:r>
            <a:r>
              <a:rPr lang="nl-NL" dirty="0" smtClean="0"/>
              <a:t>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044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Critères</a:t>
            </a:r>
            <a:r>
              <a:rPr lang="nl-NL" dirty="0" smtClean="0"/>
              <a:t> ‘vlog’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Consigne: </a:t>
            </a:r>
            <a:r>
              <a:rPr lang="nl-NL" dirty="0" err="1" smtClean="0"/>
              <a:t>durée</a:t>
            </a:r>
            <a:r>
              <a:rPr lang="nl-NL" dirty="0" smtClean="0"/>
              <a:t>- </a:t>
            </a:r>
            <a:r>
              <a:rPr lang="nl-NL" dirty="0" err="1" smtClean="0"/>
              <a:t>impératif</a:t>
            </a:r>
            <a:r>
              <a:rPr lang="nl-NL" dirty="0" smtClean="0"/>
              <a:t>- ’vlog’- </a:t>
            </a:r>
            <a:r>
              <a:rPr lang="nl-NL" dirty="0" err="1" smtClean="0"/>
              <a:t>technique</a:t>
            </a:r>
            <a:r>
              <a:rPr lang="nl-NL" dirty="0" smtClean="0"/>
              <a:t> </a:t>
            </a:r>
            <a:r>
              <a:rPr lang="nl-NL" dirty="0" err="1" smtClean="0"/>
              <a:t>suffisant</a:t>
            </a:r>
            <a:r>
              <a:rPr lang="nl-NL" dirty="0" smtClean="0"/>
              <a:t> pour </a:t>
            </a:r>
            <a:r>
              <a:rPr lang="nl-NL" dirty="0" err="1" smtClean="0"/>
              <a:t>comprendre</a:t>
            </a:r>
            <a:r>
              <a:rPr lang="nl-NL" dirty="0" smtClean="0"/>
              <a:t>- </a:t>
            </a:r>
            <a:r>
              <a:rPr lang="nl-NL" dirty="0" err="1" smtClean="0"/>
              <a:t>présentateur</a:t>
            </a:r>
            <a:r>
              <a:rPr lang="nl-NL" dirty="0" smtClean="0"/>
              <a:t> </a:t>
            </a:r>
            <a:r>
              <a:rPr lang="nl-NL" dirty="0" err="1" smtClean="0"/>
              <a:t>visible</a:t>
            </a:r>
            <a:r>
              <a:rPr lang="nl-NL" dirty="0" smtClean="0"/>
              <a:t>?</a:t>
            </a:r>
          </a:p>
          <a:p>
            <a:pPr>
              <a:buNone/>
            </a:pPr>
            <a:r>
              <a:rPr lang="nl-NL" dirty="0"/>
              <a:t>Attitude générale: </a:t>
            </a:r>
            <a:r>
              <a:rPr lang="nl-NL" dirty="0" err="1" smtClean="0"/>
              <a:t>présentation-assurance</a:t>
            </a:r>
            <a:r>
              <a:rPr lang="nl-NL" dirty="0" smtClean="0"/>
              <a:t>- </a:t>
            </a:r>
            <a:r>
              <a:rPr lang="nl-NL" dirty="0" err="1" smtClean="0"/>
              <a:t>spontanéité</a:t>
            </a:r>
            <a:endParaRPr lang="nl-NL" dirty="0"/>
          </a:p>
          <a:p>
            <a:pPr>
              <a:buNone/>
            </a:pPr>
            <a:r>
              <a:rPr lang="nl-NL" dirty="0" err="1"/>
              <a:t>Lexique</a:t>
            </a:r>
            <a:r>
              <a:rPr lang="nl-NL" dirty="0"/>
              <a:t>: s’ </a:t>
            </a:r>
            <a:r>
              <a:rPr lang="nl-NL" dirty="0" err="1"/>
              <a:t>adapte</a:t>
            </a:r>
            <a:r>
              <a:rPr lang="nl-NL" dirty="0"/>
              <a:t> à la </a:t>
            </a:r>
            <a:r>
              <a:rPr lang="nl-NL" dirty="0" err="1"/>
              <a:t>situation</a:t>
            </a:r>
            <a:endParaRPr lang="nl-NL" dirty="0"/>
          </a:p>
          <a:p>
            <a:pPr>
              <a:buNone/>
            </a:pPr>
            <a:r>
              <a:rPr lang="nl-NL" dirty="0"/>
              <a:t>Grammaire: </a:t>
            </a:r>
            <a:r>
              <a:rPr lang="nl-NL" dirty="0" smtClean="0"/>
              <a:t>bon </a:t>
            </a:r>
            <a:r>
              <a:rPr lang="nl-NL" dirty="0" err="1" smtClean="0"/>
              <a:t>emploi</a:t>
            </a:r>
            <a:r>
              <a:rPr lang="nl-NL" dirty="0" smtClean="0"/>
              <a:t> </a:t>
            </a:r>
            <a:r>
              <a:rPr lang="nl-NL" dirty="0" err="1" smtClean="0"/>
              <a:t>impératif</a:t>
            </a:r>
            <a:r>
              <a:rPr lang="nl-NL" dirty="0" smtClean="0"/>
              <a:t>- </a:t>
            </a:r>
            <a:r>
              <a:rPr lang="nl-NL" dirty="0" err="1" smtClean="0"/>
              <a:t>ordre</a:t>
            </a:r>
            <a:r>
              <a:rPr lang="nl-NL" dirty="0" smtClean="0"/>
              <a:t> </a:t>
            </a:r>
            <a:r>
              <a:rPr lang="nl-NL" dirty="0"/>
              <a:t>des mots</a:t>
            </a:r>
          </a:p>
          <a:p>
            <a:pPr>
              <a:buNone/>
            </a:pPr>
            <a:r>
              <a:rPr lang="nl-NL" dirty="0" err="1"/>
              <a:t>Phonétique</a:t>
            </a:r>
            <a:r>
              <a:rPr lang="nl-NL" dirty="0"/>
              <a:t>: c’ </a:t>
            </a:r>
            <a:r>
              <a:rPr lang="nl-NL" dirty="0" err="1"/>
              <a:t>est</a:t>
            </a:r>
            <a:r>
              <a:rPr lang="nl-NL" dirty="0"/>
              <a:t> du </a:t>
            </a:r>
            <a:r>
              <a:rPr lang="nl-NL" dirty="0" err="1"/>
              <a:t>français</a:t>
            </a:r>
            <a:r>
              <a:rPr lang="nl-NL" dirty="0"/>
              <a:t>?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361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183</Words>
  <Application>Microsoft Office PowerPoint</Application>
  <PresentationFormat>Breedbeeld</PresentationFormat>
  <Paragraphs>25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Instructions ‘vlog’</vt:lpstr>
      <vt:lpstr>important</vt:lpstr>
      <vt:lpstr>Critères ‘vlog’</vt:lpstr>
    </vt:vector>
  </TitlesOfParts>
  <Company>Stichting 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 ‘vlog’</dc:title>
  <dc:creator>Leontien Puijk</dc:creator>
  <cp:lastModifiedBy>Leontien Puijk</cp:lastModifiedBy>
  <cp:revision>1</cp:revision>
  <dcterms:created xsi:type="dcterms:W3CDTF">2021-11-07T18:29:42Z</dcterms:created>
  <dcterms:modified xsi:type="dcterms:W3CDTF">2021-11-07T18:30:02Z</dcterms:modified>
</cp:coreProperties>
</file>